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28" r:id="rId18"/>
    <p:sldId id="372" r:id="rId19"/>
    <p:sldId id="363" r:id="rId20"/>
    <p:sldId id="326" r:id="rId21"/>
    <p:sldId id="356" r:id="rId22"/>
    <p:sldId id="350" r:id="rId23"/>
    <p:sldId id="322" r:id="rId24"/>
    <p:sldId id="323" r:id="rId25"/>
    <p:sldId id="324" r:id="rId26"/>
    <p:sldId id="365" r:id="rId27"/>
    <p:sldId id="362" r:id="rId28"/>
    <p:sldId id="366" r:id="rId29"/>
    <p:sldId id="371" r:id="rId30"/>
    <p:sldId id="368" r:id="rId31"/>
    <p:sldId id="369" r:id="rId32"/>
    <p:sldId id="376" r:id="rId33"/>
    <p:sldId id="367" r:id="rId34"/>
    <p:sldId id="329" r:id="rId35"/>
    <p:sldId id="364" r:id="rId36"/>
    <p:sldId id="330" r:id="rId37"/>
    <p:sldId id="358" r:id="rId38"/>
    <p:sldId id="373" r:id="rId39"/>
    <p:sldId id="375" r:id="rId40"/>
    <p:sldId id="361" r:id="rId41"/>
    <p:sldId id="339" r:id="rId42"/>
    <p:sldId id="340" r:id="rId43"/>
    <p:sldId id="331" r:id="rId44"/>
    <p:sldId id="334" r:id="rId45"/>
    <p:sldId id="338" r:id="rId46"/>
    <p:sldId id="343" r:id="rId47"/>
    <p:sldId id="344" r:id="rId48"/>
    <p:sldId id="351" r:id="rId49"/>
    <p:sldId id="354" r:id="rId50"/>
    <p:sldId id="357" r:id="rId51"/>
    <p:sldId id="360" r:id="rId52"/>
    <p:sldId id="359" r:id="rId53"/>
    <p:sldId id="352" r:id="rId54"/>
    <p:sldId id="353" r:id="rId55"/>
    <p:sldId id="336" r:id="rId56"/>
    <p:sldId id="337" r:id="rId57"/>
    <p:sldId id="317" r:id="rId58"/>
    <p:sldId id="318" r:id="rId59"/>
    <p:sldId id="311" r:id="rId60"/>
    <p:sldId id="309" r:id="rId61"/>
    <p:sldId id="310" r:id="rId62"/>
    <p:sldId id="308" r:id="rId63"/>
    <p:sldId id="307" r:id="rId64"/>
    <p:sldId id="299" r:id="rId65"/>
    <p:sldId id="306" r:id="rId66"/>
    <p:sldId id="300" r:id="rId67"/>
    <p:sldId id="305" r:id="rId68"/>
    <p:sldId id="301" r:id="rId69"/>
    <p:sldId id="285" r:id="rId70"/>
    <p:sldId id="287" r:id="rId71"/>
    <p:sldId id="294" r:id="rId72"/>
    <p:sldId id="289" r:id="rId73"/>
    <p:sldId id="293" r:id="rId74"/>
    <p:sldId id="295" r:id="rId75"/>
    <p:sldId id="298" r:id="rId76"/>
    <p:sldId id="292" r:id="rId77"/>
    <p:sldId id="291" r:id="rId78"/>
    <p:sldId id="314" r:id="rId79"/>
    <p:sldId id="304" r:id="rId80"/>
    <p:sldId id="283" r:id="rId81"/>
    <p:sldId id="284" r:id="rId82"/>
    <p:sldId id="288" r:id="rId83"/>
    <p:sldId id="276" r:id="rId84"/>
    <p:sldId id="279" r:id="rId85"/>
    <p:sldId id="278" r:id="rId86"/>
    <p:sldId id="280" r:id="rId87"/>
    <p:sldId id="282" r:id="rId88"/>
    <p:sldId id="268" r:id="rId89"/>
    <p:sldId id="267" r:id="rId90"/>
    <p:sldId id="266" r:id="rId91"/>
    <p:sldId id="265" r:id="rId92"/>
    <p:sldId id="258" r:id="rId93"/>
    <p:sldId id="263" r:id="rId94"/>
    <p:sldId id="2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jpeg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7" Type="http://schemas.openxmlformats.org/officeDocument/2006/relationships/image" Target="../media/image2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3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50.png"/><Relationship Id="rId4" Type="http://schemas.openxmlformats.org/officeDocument/2006/relationships/image" Target="../media/image2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11" Type="http://schemas.openxmlformats.org/officeDocument/2006/relationships/image" Target="../media/image258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26" Type="http://schemas.openxmlformats.org/officeDocument/2006/relationships/image" Target="../media/image286.png"/><Relationship Id="rId39" Type="http://schemas.openxmlformats.org/officeDocument/2006/relationships/image" Target="../media/image337.png"/><Relationship Id="rId21" Type="http://schemas.openxmlformats.org/officeDocument/2006/relationships/image" Target="../media/image320.png"/><Relationship Id="rId34" Type="http://schemas.openxmlformats.org/officeDocument/2006/relationships/image" Target="../media/image332.png"/><Relationship Id="rId42" Type="http://schemas.openxmlformats.org/officeDocument/2006/relationships/image" Target="../media/image340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32" Type="http://schemas.openxmlformats.org/officeDocument/2006/relationships/image" Target="../media/image330.png"/><Relationship Id="rId37" Type="http://schemas.openxmlformats.org/officeDocument/2006/relationships/image" Target="../media/image335.png"/><Relationship Id="rId40" Type="http://schemas.openxmlformats.org/officeDocument/2006/relationships/image" Target="../media/image338.png"/><Relationship Id="rId45" Type="http://schemas.openxmlformats.org/officeDocument/2006/relationships/image" Target="../media/image34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28" Type="http://schemas.openxmlformats.org/officeDocument/2006/relationships/image" Target="../media/image326.png"/><Relationship Id="rId36" Type="http://schemas.openxmlformats.org/officeDocument/2006/relationships/image" Target="../media/image33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31" Type="http://schemas.openxmlformats.org/officeDocument/2006/relationships/image" Target="../media/image329.png"/><Relationship Id="rId44" Type="http://schemas.openxmlformats.org/officeDocument/2006/relationships/image" Target="../media/image342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Relationship Id="rId35" Type="http://schemas.openxmlformats.org/officeDocument/2006/relationships/image" Target="../media/image333.png"/><Relationship Id="rId43" Type="http://schemas.openxmlformats.org/officeDocument/2006/relationships/image" Target="../media/image341.png"/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33" Type="http://schemas.openxmlformats.org/officeDocument/2006/relationships/image" Target="../media/image331.png"/><Relationship Id="rId38" Type="http://schemas.openxmlformats.org/officeDocument/2006/relationships/image" Target="../media/image336.png"/><Relationship Id="rId46" Type="http://schemas.openxmlformats.org/officeDocument/2006/relationships/image" Target="../media/image344.png"/><Relationship Id="rId20" Type="http://schemas.openxmlformats.org/officeDocument/2006/relationships/image" Target="../media/image319.png"/><Relationship Id="rId41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3" Type="http://schemas.openxmlformats.org/officeDocument/2006/relationships/image" Target="../media/image286.png"/><Relationship Id="rId21" Type="http://schemas.openxmlformats.org/officeDocument/2006/relationships/image" Target="../media/image377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" Type="http://schemas.openxmlformats.org/officeDocument/2006/relationships/image" Target="../media/image324.png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26.png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4" Type="http://schemas.openxmlformats.org/officeDocument/2006/relationships/image" Target="../media/image325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87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image" Target="../media/image378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26.png"/><Relationship Id="rId5" Type="http://schemas.openxmlformats.org/officeDocument/2006/relationships/image" Target="../media/image381.png"/><Relationship Id="rId15" Type="http://schemas.openxmlformats.org/officeDocument/2006/relationships/image" Target="../media/image389.png"/><Relationship Id="rId10" Type="http://schemas.openxmlformats.org/officeDocument/2006/relationships/image" Target="../media/image325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93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38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6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41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4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389.png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54.png"/><Relationship Id="rId26" Type="http://schemas.openxmlformats.org/officeDocument/2006/relationships/image" Target="../media/image390.png"/><Relationship Id="rId39" Type="http://schemas.openxmlformats.org/officeDocument/2006/relationships/image" Target="../media/image473.png"/><Relationship Id="rId21" Type="http://schemas.openxmlformats.org/officeDocument/2006/relationships/image" Target="../media/image457.png"/><Relationship Id="rId34" Type="http://schemas.openxmlformats.org/officeDocument/2006/relationships/image" Target="../media/image469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6" Type="http://schemas.openxmlformats.org/officeDocument/2006/relationships/image" Target="../media/image452.png"/><Relationship Id="rId20" Type="http://schemas.openxmlformats.org/officeDocument/2006/relationships/image" Target="../media/image456.png"/><Relationship Id="rId29" Type="http://schemas.openxmlformats.org/officeDocument/2006/relationships/image" Target="../media/image464.png"/><Relationship Id="rId41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24" Type="http://schemas.openxmlformats.org/officeDocument/2006/relationships/image" Target="../media/image460.png"/><Relationship Id="rId32" Type="http://schemas.openxmlformats.org/officeDocument/2006/relationships/image" Target="../media/image467.png"/><Relationship Id="rId37" Type="http://schemas.openxmlformats.org/officeDocument/2006/relationships/image" Target="../media/image391.png"/><Relationship Id="rId40" Type="http://schemas.openxmlformats.org/officeDocument/2006/relationships/image" Target="../media/image474.png"/><Relationship Id="rId5" Type="http://schemas.openxmlformats.org/officeDocument/2006/relationships/image" Target="../media/image442.png"/><Relationship Id="rId15" Type="http://schemas.openxmlformats.org/officeDocument/2006/relationships/image" Target="../media/image389.png"/><Relationship Id="rId23" Type="http://schemas.openxmlformats.org/officeDocument/2006/relationships/image" Target="../media/image459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image" Target="../media/image447.png"/><Relationship Id="rId19" Type="http://schemas.openxmlformats.org/officeDocument/2006/relationships/image" Target="../media/image455.png"/><Relationship Id="rId31" Type="http://schemas.openxmlformats.org/officeDocument/2006/relationships/image" Target="../media/image46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8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12" Type="http://schemas.openxmlformats.org/officeDocument/2006/relationships/image" Target="../media/image449.png"/><Relationship Id="rId17" Type="http://schemas.openxmlformats.org/officeDocument/2006/relationships/image" Target="../media/image453.png"/><Relationship Id="rId25" Type="http://schemas.openxmlformats.org/officeDocument/2006/relationships/image" Target="../media/image461.png"/><Relationship Id="rId33" Type="http://schemas.openxmlformats.org/officeDocument/2006/relationships/image" Target="../media/image468.png"/><Relationship Id="rId38" Type="http://schemas.openxmlformats.org/officeDocument/2006/relationships/image" Target="../media/image47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7.png"/><Relationship Id="rId7" Type="http://schemas.openxmlformats.org/officeDocument/2006/relationships/image" Target="../media/image480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384.png"/><Relationship Id="rId4" Type="http://schemas.openxmlformats.org/officeDocument/2006/relationships/image" Target="../media/image478.png"/><Relationship Id="rId9" Type="http://schemas.openxmlformats.org/officeDocument/2006/relationships/image" Target="../media/image3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7.png"/><Relationship Id="rId7" Type="http://schemas.openxmlformats.org/officeDocument/2006/relationships/image" Target="../media/image383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0" Type="http://schemas.openxmlformats.org/officeDocument/2006/relationships/image" Target="../media/image501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92.png"/><Relationship Id="rId7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60.png"/><Relationship Id="rId4" Type="http://schemas.openxmlformats.org/officeDocument/2006/relationships/image" Target="../media/image2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Relationship Id="rId9" Type="http://schemas.openxmlformats.org/officeDocument/2006/relationships/image" Target="../media/image50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5.png"/><Relationship Id="rId7" Type="http://schemas.openxmlformats.org/officeDocument/2006/relationships/image" Target="../media/image528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27.png"/><Relationship Id="rId10" Type="http://schemas.openxmlformats.org/officeDocument/2006/relationships/image" Target="../media/image531.png"/><Relationship Id="rId4" Type="http://schemas.openxmlformats.org/officeDocument/2006/relationships/image" Target="../media/image526.png"/><Relationship Id="rId9" Type="http://schemas.openxmlformats.org/officeDocument/2006/relationships/image" Target="../media/image5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58" y="2831397"/>
            <a:ext cx="1774866" cy="2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44AD9-0DF1-5BB6-009E-51122FBFCDCC}"/>
              </a:ext>
            </a:extLst>
          </p:cNvPr>
          <p:cNvSpPr txBox="1"/>
          <p:nvPr/>
        </p:nvSpPr>
        <p:spPr>
          <a:xfrm>
            <a:off x="4240306" y="12963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= 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B895B6-A9F3-4314-6CB3-4EB5BA7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8" y="1821180"/>
            <a:ext cx="2244135" cy="2465388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466CDA8-4FEE-5C04-61BE-428495B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34" y="2028896"/>
            <a:ext cx="2678232" cy="20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B2AD-012A-59A5-79E0-65F79FBB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17" y="2449901"/>
            <a:ext cx="2144126" cy="248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95780</TotalTime>
  <Words>1694</Words>
  <Application>Microsoft Office PowerPoint</Application>
  <PresentationFormat>Widescreen</PresentationFormat>
  <Paragraphs>397</Paragraphs>
  <Slides>94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393</cp:revision>
  <dcterms:created xsi:type="dcterms:W3CDTF">2023-07-26T17:49:20Z</dcterms:created>
  <dcterms:modified xsi:type="dcterms:W3CDTF">2025-06-23T21:36:59Z</dcterms:modified>
</cp:coreProperties>
</file>